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6858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E3B3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E3B3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E3B3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68580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769" y="935989"/>
            <a:ext cx="662686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E3B3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8931" y="3348227"/>
            <a:ext cx="6574536" cy="530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jpg"/><Relationship Id="rId13" Type="http://schemas.openxmlformats.org/officeDocument/2006/relationships/image" Target="../media/image1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18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21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26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2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34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37.png"/><Relationship Id="rId25" Type="http://schemas.openxmlformats.org/officeDocument/2006/relationships/image" Target="../media/image56.png"/><Relationship Id="rId26" Type="http://schemas.openxmlformats.org/officeDocument/2006/relationships/image" Target="../media/image5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839" y="876554"/>
            <a:ext cx="369062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latin typeface="Franklin Gothic Medium"/>
                <a:cs typeface="Franklin Gothic Medium"/>
              </a:rPr>
              <a:t>MENARA</a:t>
            </a:r>
            <a:r>
              <a:rPr dirty="0" sz="5400" spc="-85">
                <a:latin typeface="Franklin Gothic Medium"/>
                <a:cs typeface="Franklin Gothic Medium"/>
              </a:rPr>
              <a:t> </a:t>
            </a:r>
            <a:r>
              <a:rPr dirty="0" sz="5400">
                <a:latin typeface="Franklin Gothic Medium"/>
                <a:cs typeface="Franklin Gothic Medium"/>
              </a:rPr>
              <a:t>KH</a:t>
            </a:r>
            <a:endParaRPr sz="5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6858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2743200"/>
            <a:ext cx="6858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8340" y="1998979"/>
            <a:ext cx="6233795" cy="93091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354965" algn="l"/>
              </a:tabLst>
            </a:pPr>
            <a:r>
              <a:rPr dirty="0" sz="1900" spc="-1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dirty="0" sz="1900" spc="-1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dirty="0" sz="2700" spc="-40">
                <a:solidFill>
                  <a:srgbClr val="4E3B30"/>
                </a:solidFill>
                <a:latin typeface="Franklin Gothic Book"/>
                <a:cs typeface="Franklin Gothic Book"/>
              </a:rPr>
              <a:t>FULLY </a:t>
            </a:r>
            <a:r>
              <a:rPr dirty="0" sz="2700">
                <a:solidFill>
                  <a:srgbClr val="4E3B30"/>
                </a:solidFill>
                <a:latin typeface="Franklin Gothic Book"/>
                <a:cs typeface="Franklin Gothic Book"/>
              </a:rPr>
              <a:t>FITTED UNIT @ HIGH ZONE</a:t>
            </a:r>
            <a:r>
              <a:rPr dirty="0" sz="2700" spc="-55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dirty="0" sz="2700" spc="-15">
                <a:solidFill>
                  <a:srgbClr val="4E3B30"/>
                </a:solidFill>
                <a:latin typeface="Franklin Gothic Book"/>
                <a:cs typeface="Franklin Gothic Book"/>
              </a:rPr>
              <a:t>FLOOR</a:t>
            </a:r>
            <a:endParaRPr sz="27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354965" algn="l"/>
              </a:tabLst>
            </a:pPr>
            <a:r>
              <a:rPr dirty="0" sz="1900" spc="-1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dirty="0" sz="1900" spc="-1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dirty="0" sz="2700" spc="-30">
                <a:solidFill>
                  <a:srgbClr val="4E3B30"/>
                </a:solidFill>
                <a:latin typeface="Franklin Gothic Book"/>
                <a:cs typeface="Franklin Gothic Book"/>
              </a:rPr>
              <a:t>ATTRACTIVE</a:t>
            </a:r>
            <a:r>
              <a:rPr dirty="0" sz="2700" spc="-5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dirty="0" sz="2700" spc="-30">
                <a:solidFill>
                  <a:srgbClr val="4E3B30"/>
                </a:solidFill>
                <a:latin typeface="Franklin Gothic Book"/>
                <a:cs typeface="Franklin Gothic Book"/>
              </a:rPr>
              <a:t>RENTAL</a:t>
            </a:r>
            <a:endParaRPr sz="27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3352800"/>
            <a:ext cx="327660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3886200"/>
            <a:ext cx="68580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3885819"/>
            <a:ext cx="3281933" cy="1143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5029200"/>
            <a:ext cx="68580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5028819"/>
            <a:ext cx="3281933" cy="1143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6172200"/>
            <a:ext cx="6858000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6171819"/>
            <a:ext cx="3281933" cy="1143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" y="7315200"/>
            <a:ext cx="6858000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1227" y="8225028"/>
            <a:ext cx="2905760" cy="233679"/>
          </a:xfrm>
          <a:custGeom>
            <a:avLst/>
            <a:gdLst/>
            <a:ahLst/>
            <a:cxnLst/>
            <a:rect l="l" t="t" r="r" b="b"/>
            <a:pathLst>
              <a:path w="2905760" h="233679">
                <a:moveTo>
                  <a:pt x="2900172" y="0"/>
                </a:moveTo>
                <a:lnTo>
                  <a:pt x="4572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233172"/>
                </a:lnTo>
                <a:lnTo>
                  <a:pt x="9906" y="233172"/>
                </a:lnTo>
                <a:lnTo>
                  <a:pt x="9906" y="9906"/>
                </a:lnTo>
                <a:lnTo>
                  <a:pt x="4571" y="9906"/>
                </a:lnTo>
                <a:lnTo>
                  <a:pt x="9906" y="4572"/>
                </a:lnTo>
                <a:lnTo>
                  <a:pt x="2905506" y="4572"/>
                </a:lnTo>
                <a:lnTo>
                  <a:pt x="2903982" y="1524"/>
                </a:lnTo>
                <a:lnTo>
                  <a:pt x="2900172" y="0"/>
                </a:lnTo>
                <a:close/>
              </a:path>
              <a:path w="2905760" h="233679">
                <a:moveTo>
                  <a:pt x="2895600" y="4572"/>
                </a:moveTo>
                <a:lnTo>
                  <a:pt x="2895600" y="233172"/>
                </a:lnTo>
                <a:lnTo>
                  <a:pt x="2905506" y="233172"/>
                </a:lnTo>
                <a:lnTo>
                  <a:pt x="2905506" y="9906"/>
                </a:lnTo>
                <a:lnTo>
                  <a:pt x="2900172" y="9906"/>
                </a:lnTo>
                <a:lnTo>
                  <a:pt x="2895600" y="4572"/>
                </a:lnTo>
                <a:close/>
              </a:path>
              <a:path w="2905760" h="233679">
                <a:moveTo>
                  <a:pt x="9906" y="4572"/>
                </a:moveTo>
                <a:lnTo>
                  <a:pt x="4571" y="9906"/>
                </a:lnTo>
                <a:lnTo>
                  <a:pt x="9906" y="9906"/>
                </a:lnTo>
                <a:lnTo>
                  <a:pt x="9906" y="4572"/>
                </a:lnTo>
                <a:close/>
              </a:path>
              <a:path w="2905760" h="233679">
                <a:moveTo>
                  <a:pt x="2895600" y="4572"/>
                </a:moveTo>
                <a:lnTo>
                  <a:pt x="9906" y="4572"/>
                </a:lnTo>
                <a:lnTo>
                  <a:pt x="9906" y="9906"/>
                </a:lnTo>
                <a:lnTo>
                  <a:pt x="2895600" y="9906"/>
                </a:lnTo>
                <a:lnTo>
                  <a:pt x="2895600" y="4572"/>
                </a:lnTo>
                <a:close/>
              </a:path>
              <a:path w="2905760" h="233679">
                <a:moveTo>
                  <a:pt x="2905506" y="4572"/>
                </a:moveTo>
                <a:lnTo>
                  <a:pt x="2895600" y="4572"/>
                </a:lnTo>
                <a:lnTo>
                  <a:pt x="2900172" y="9906"/>
                </a:lnTo>
                <a:lnTo>
                  <a:pt x="2905506" y="9906"/>
                </a:lnTo>
                <a:lnTo>
                  <a:pt x="290550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4540" y="8258809"/>
            <a:ext cx="25717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Franklin Gothic Book"/>
                <a:cs typeface="Franklin Gothic Book"/>
              </a:rPr>
              <a:t>For more information, </a:t>
            </a:r>
            <a:r>
              <a:rPr dirty="0" sz="1100" spc="-10">
                <a:latin typeface="Franklin Gothic Book"/>
                <a:cs typeface="Franklin Gothic Book"/>
              </a:rPr>
              <a:t>please </a:t>
            </a:r>
            <a:r>
              <a:rPr dirty="0" sz="1100" spc="-5">
                <a:latin typeface="Franklin Gothic Book"/>
                <a:cs typeface="Franklin Gothic Book"/>
              </a:rPr>
              <a:t>contact us</a:t>
            </a:r>
            <a:r>
              <a:rPr dirty="0" sz="1100" spc="100">
                <a:latin typeface="Franklin Gothic Book"/>
                <a:cs typeface="Franklin Gothic Book"/>
              </a:rPr>
              <a:t> </a:t>
            </a:r>
            <a:r>
              <a:rPr dirty="0" sz="1100" spc="-10">
                <a:latin typeface="Franklin Gothic Book"/>
                <a:cs typeface="Franklin Gothic Book"/>
              </a:rPr>
              <a:t>at: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" y="7315200"/>
            <a:ext cx="3276600" cy="5935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200" y="8458200"/>
            <a:ext cx="6858000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729228" y="3348227"/>
          <a:ext cx="3444240" cy="5300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025"/>
                <a:gridCol w="2466975"/>
              </a:tblGrid>
              <a:tr h="403098">
                <a:tc gridSpan="2">
                  <a:txBody>
                    <a:bodyPr/>
                    <a:lstStyle/>
                    <a:p>
                      <a:pPr marL="81724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PROPERTY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HIGHLIGHTS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5085">
                    <a:solidFill>
                      <a:srgbClr val="F0A22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8376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Description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36195"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indent="-92075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35-storey </a:t>
                      </a:r>
                      <a:r>
                        <a:rPr dirty="0" sz="1200" spc="5">
                          <a:latin typeface="Franklin Gothic Book"/>
                          <a:cs typeface="Franklin Gothic Book"/>
                        </a:rPr>
                        <a:t>office</a:t>
                      </a:r>
                      <a:r>
                        <a:rPr dirty="0" sz="1200" spc="1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building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  <a:p>
                      <a:pPr marL="119380" marR="4152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Column free which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allows 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maximum utilization of</a:t>
                      </a:r>
                      <a:r>
                        <a:rPr dirty="0" sz="1200" spc="-9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space.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  <a:p>
                      <a:pPr marL="119380" marR="4654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KL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Monorail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Station</a:t>
                      </a:r>
                      <a:r>
                        <a:rPr dirty="0" sz="1200" spc="-6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located  </a:t>
                      </a:r>
                      <a:r>
                        <a:rPr dirty="0" sz="1200" spc="-10">
                          <a:latin typeface="Franklin Gothic Book"/>
                          <a:cs typeface="Franklin Gothic Book"/>
                        </a:rPr>
                        <a:t>infront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of the</a:t>
                      </a:r>
                      <a:r>
                        <a:rPr dirty="0" sz="1200" spc="1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building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  <a:p>
                      <a:pPr marL="210820" indent="-9207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200" spc="-10">
                          <a:latin typeface="Franklin Gothic Book"/>
                          <a:cs typeface="Franklin Gothic Book"/>
                        </a:rPr>
                        <a:t>24-hour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 security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36195">
                    <a:lnR w="12700">
                      <a:solidFill>
                        <a:srgbClr val="F0A22E"/>
                      </a:solidFill>
                      <a:prstDash val="solid"/>
                    </a:lnR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</a:tr>
              <a:tr h="35432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Location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Jalan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Sultan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Ismail, </a:t>
                      </a:r>
                      <a:r>
                        <a:rPr dirty="0" sz="1200" spc="-10">
                          <a:latin typeface="Franklin Gothic Book"/>
                          <a:cs typeface="Franklin Gothic Book"/>
                        </a:rPr>
                        <a:t>Kuala</a:t>
                      </a:r>
                      <a:r>
                        <a:rPr dirty="0" sz="1200" spc="-3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-10">
                          <a:latin typeface="Franklin Gothic Book"/>
                          <a:cs typeface="Franklin Gothic Book"/>
                        </a:rPr>
                        <a:t>Lumpur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1275">
                    <a:lnR w="12700">
                      <a:solidFill>
                        <a:srgbClr val="F0A22E"/>
                      </a:solidFill>
                      <a:prstDash val="solid"/>
                    </a:lnR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0805" marR="2908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35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200" spc="-15"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ailable  Space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indent="-92075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200" spc="-20">
                          <a:latin typeface="Franklin Gothic Book"/>
                          <a:cs typeface="Franklin Gothic Book"/>
                        </a:rPr>
                        <a:t>31</a:t>
                      </a:r>
                      <a:r>
                        <a:rPr dirty="0" baseline="24305" sz="1200" spc="-30">
                          <a:latin typeface="Franklin Gothic Book"/>
                          <a:cs typeface="Franklin Gothic Book"/>
                        </a:rPr>
                        <a:t>st 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Floor =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2,422</a:t>
                      </a:r>
                      <a:r>
                        <a:rPr dirty="0" sz="1200" spc="-15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5">
                          <a:latin typeface="Franklin Gothic Book"/>
                          <a:cs typeface="Franklin Gothic Book"/>
                        </a:rPr>
                        <a:t>sq.ft.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  <a:p>
                      <a:pPr marL="210820" indent="-9207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32</a:t>
                      </a:r>
                      <a:r>
                        <a:rPr dirty="0" baseline="24305" sz="1200" spc="-7">
                          <a:latin typeface="Franklin Gothic Book"/>
                          <a:cs typeface="Franklin Gothic Book"/>
                        </a:rPr>
                        <a:t>nd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Floor =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2,540</a:t>
                      </a:r>
                      <a:r>
                        <a:rPr dirty="0" sz="1200" spc="-10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5">
                          <a:latin typeface="Franklin Gothic Book"/>
                          <a:cs typeface="Franklin Gothic Book"/>
                        </a:rPr>
                        <a:t>sq.ft.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0A22E"/>
                      </a:solidFill>
                      <a:prstDash val="solid"/>
                    </a:lnR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</a:tr>
              <a:tr h="3535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Rental</a:t>
                      </a:r>
                      <a:r>
                        <a:rPr dirty="0" sz="1200" spc="-2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Rate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RM5.50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per</a:t>
                      </a:r>
                      <a:r>
                        <a:rPr dirty="0" sz="1200" spc="-2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5">
                          <a:latin typeface="Franklin Gothic Book"/>
                          <a:cs typeface="Franklin Gothic Book"/>
                        </a:rPr>
                        <a:t>sq.ft.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0A22E"/>
                      </a:solidFill>
                      <a:prstDash val="solid"/>
                    </a:lnR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</a:tr>
              <a:tr h="35432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Car</a:t>
                      </a:r>
                      <a:r>
                        <a:rPr dirty="0" sz="1200" spc="-1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park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350 car park</a:t>
                      </a:r>
                      <a:r>
                        <a:rPr dirty="0" sz="1200" spc="-10">
                          <a:latin typeface="Franklin Gothic Book"/>
                          <a:cs typeface="Franklin Gothic Book"/>
                        </a:rPr>
                        <a:t> bay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1275">
                    <a:lnR w="12700">
                      <a:solidFill>
                        <a:srgbClr val="F0A22E"/>
                      </a:solidFill>
                      <a:prstDash val="solid"/>
                    </a:lnR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</a:tr>
              <a:tr h="86029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Facilities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F0A22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9380" marR="20701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200" spc="-10">
                          <a:latin typeface="Franklin Gothic Book"/>
                          <a:cs typeface="Franklin Gothic Book"/>
                        </a:rPr>
                        <a:t>Food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&amp; </a:t>
                      </a:r>
                      <a:r>
                        <a:rPr dirty="0" sz="1200" spc="-10">
                          <a:latin typeface="Franklin Gothic Book"/>
                          <a:cs typeface="Franklin Gothic Book"/>
                        </a:rPr>
                        <a:t>Beverage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outlet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such as  Heli Lounge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Bar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&amp; Coffee</a:t>
                      </a:r>
                      <a:r>
                        <a:rPr dirty="0" sz="1200" spc="-4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Kiosk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  <a:p>
                      <a:pPr marL="210820" indent="-9207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Convenient</a:t>
                      </a:r>
                      <a:r>
                        <a:rPr dirty="0" sz="1200" spc="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store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  <a:p>
                      <a:pPr marL="210820" indent="-9207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11454" algn="l"/>
                        </a:tabLst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Surau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1275">
                    <a:lnR w="12700">
                      <a:solidFill>
                        <a:srgbClr val="F0A22E"/>
                      </a:solidFill>
                      <a:prstDash val="solid"/>
                    </a:lnR>
                    <a:lnT w="12700">
                      <a:solidFill>
                        <a:srgbClr val="F0A22E"/>
                      </a:solidFill>
                      <a:prstDash val="solid"/>
                    </a:lnT>
                  </a:tcPr>
                </a:tc>
              </a:tr>
              <a:tr h="201168">
                <a:tc gridSpan="2">
                  <a:txBody>
                    <a:bodyPr/>
                    <a:lstStyle/>
                    <a:p>
                      <a:pPr marL="1172845" indent="-92075">
                        <a:lnSpc>
                          <a:spcPts val="745"/>
                        </a:lnSpc>
                        <a:buFont typeface="Arial"/>
                        <a:buChar char="•"/>
                        <a:tabLst>
                          <a:tab pos="1173480" algn="l"/>
                        </a:tabLst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Clinic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&amp; Dental</a:t>
                      </a:r>
                      <a:r>
                        <a:rPr dirty="0" sz="1200" spc="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Surgery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F0A22E"/>
                      </a:solidFill>
                      <a:prstDash val="solid"/>
                    </a:lnL>
                    <a:lnR w="12700">
                      <a:solidFill>
                        <a:srgbClr val="F0A22E"/>
                      </a:solidFill>
                      <a:prstDash val="solid"/>
                    </a:lnR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Amenities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0A22E"/>
                      </a:solidFill>
                      <a:prstDash val="solid"/>
                    </a:lnL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 marR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Walking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distance </a:t>
                      </a:r>
                      <a:r>
                        <a:rPr dirty="0" sz="1200" spc="-10">
                          <a:latin typeface="Franklin Gothic Book"/>
                          <a:cs typeface="Franklin Gothic Book"/>
                        </a:rPr>
                        <a:t>to KLCC, Pavilion, 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banks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&amp;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City’s international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class  </a:t>
                      </a:r>
                      <a:r>
                        <a:rPr dirty="0" sz="1200" spc="-10">
                          <a:latin typeface="Franklin Gothic Book"/>
                          <a:cs typeface="Franklin Gothic Book"/>
                        </a:rPr>
                        <a:t>hotel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0A22E"/>
                      </a:solidFill>
                      <a:prstDash val="solid"/>
                    </a:lnR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</a:tr>
              <a:tr h="48768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082675" algn="l"/>
                        </a:tabLst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Accessibility	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Raja Chulan Monorail Station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dirty="0" sz="1200" spc="-3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at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  <a:p>
                      <a:pPr marL="1081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doorstep.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0A22E"/>
                      </a:solidFill>
                      <a:prstDash val="solid"/>
                    </a:lnL>
                    <a:lnR w="12700">
                      <a:solidFill>
                        <a:srgbClr val="F0A22E"/>
                      </a:solidFill>
                      <a:prstDash val="solid"/>
                    </a:lnR>
                    <a:lnT w="12700">
                      <a:solidFill>
                        <a:srgbClr val="F0A22E"/>
                      </a:solidFill>
                      <a:prstDash val="solid"/>
                    </a:lnT>
                    <a:lnB w="12700">
                      <a:solidFill>
                        <a:srgbClr val="F0A22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681227" y="8458200"/>
            <a:ext cx="2905760" cy="715645"/>
          </a:xfrm>
          <a:custGeom>
            <a:avLst/>
            <a:gdLst/>
            <a:ahLst/>
            <a:cxnLst/>
            <a:rect l="l" t="t" r="r" b="b"/>
            <a:pathLst>
              <a:path w="2905760" h="715645">
                <a:moveTo>
                  <a:pt x="9906" y="0"/>
                </a:moveTo>
                <a:lnTo>
                  <a:pt x="0" y="0"/>
                </a:lnTo>
                <a:lnTo>
                  <a:pt x="0" y="710184"/>
                </a:lnTo>
                <a:lnTo>
                  <a:pt x="1524" y="713994"/>
                </a:lnTo>
                <a:lnTo>
                  <a:pt x="4572" y="715518"/>
                </a:lnTo>
                <a:lnTo>
                  <a:pt x="2900172" y="715518"/>
                </a:lnTo>
                <a:lnTo>
                  <a:pt x="2903982" y="713994"/>
                </a:lnTo>
                <a:lnTo>
                  <a:pt x="2905506" y="710184"/>
                </a:lnTo>
                <a:lnTo>
                  <a:pt x="9906" y="710184"/>
                </a:lnTo>
                <a:lnTo>
                  <a:pt x="4572" y="705612"/>
                </a:lnTo>
                <a:lnTo>
                  <a:pt x="9906" y="705612"/>
                </a:lnTo>
                <a:lnTo>
                  <a:pt x="9906" y="0"/>
                </a:lnTo>
                <a:close/>
              </a:path>
              <a:path w="2905760" h="715645">
                <a:moveTo>
                  <a:pt x="9906" y="705612"/>
                </a:moveTo>
                <a:lnTo>
                  <a:pt x="4572" y="705612"/>
                </a:lnTo>
                <a:lnTo>
                  <a:pt x="9906" y="710184"/>
                </a:lnTo>
                <a:lnTo>
                  <a:pt x="9906" y="705612"/>
                </a:lnTo>
                <a:close/>
              </a:path>
              <a:path w="2905760" h="715645">
                <a:moveTo>
                  <a:pt x="2895600" y="705612"/>
                </a:moveTo>
                <a:lnTo>
                  <a:pt x="9906" y="705612"/>
                </a:lnTo>
                <a:lnTo>
                  <a:pt x="9906" y="710184"/>
                </a:lnTo>
                <a:lnTo>
                  <a:pt x="2895600" y="710184"/>
                </a:lnTo>
                <a:lnTo>
                  <a:pt x="2895600" y="705612"/>
                </a:lnTo>
                <a:close/>
              </a:path>
              <a:path w="2905760" h="715645">
                <a:moveTo>
                  <a:pt x="2905506" y="0"/>
                </a:moveTo>
                <a:lnTo>
                  <a:pt x="2895600" y="0"/>
                </a:lnTo>
                <a:lnTo>
                  <a:pt x="2895600" y="710184"/>
                </a:lnTo>
                <a:lnTo>
                  <a:pt x="2900172" y="705612"/>
                </a:lnTo>
                <a:lnTo>
                  <a:pt x="2905506" y="705612"/>
                </a:lnTo>
                <a:lnTo>
                  <a:pt x="2905506" y="0"/>
                </a:lnTo>
                <a:close/>
              </a:path>
              <a:path w="2905760" h="715645">
                <a:moveTo>
                  <a:pt x="2905506" y="705612"/>
                </a:moveTo>
                <a:lnTo>
                  <a:pt x="2900172" y="705612"/>
                </a:lnTo>
                <a:lnTo>
                  <a:pt x="2895600" y="710184"/>
                </a:lnTo>
                <a:lnTo>
                  <a:pt x="2905506" y="710184"/>
                </a:lnTo>
                <a:lnTo>
                  <a:pt x="2905506" y="705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64540" y="8594852"/>
            <a:ext cx="825500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72135">
              <a:lnSpc>
                <a:spcPct val="100000"/>
              </a:lnSpc>
              <a:spcBef>
                <a:spcPts val="95"/>
              </a:spcBef>
            </a:pPr>
            <a:r>
              <a:rPr dirty="0" sz="1100" spc="-10">
                <a:latin typeface="Franklin Gothic Book"/>
                <a:cs typeface="Franklin Gothic Book"/>
              </a:rPr>
              <a:t>G/L  Kim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latin typeface="Franklin Gothic Book"/>
                <a:cs typeface="Franklin Gothic Book"/>
              </a:rPr>
              <a:t>Vivian &amp;</a:t>
            </a:r>
            <a:r>
              <a:rPr dirty="0" sz="1100" spc="-45">
                <a:latin typeface="Franklin Gothic Book"/>
                <a:cs typeface="Franklin Gothic Book"/>
              </a:rPr>
              <a:t> </a:t>
            </a:r>
            <a:r>
              <a:rPr dirty="0" sz="1100" spc="-10">
                <a:latin typeface="Franklin Gothic Book"/>
                <a:cs typeface="Franklin Gothic Book"/>
              </a:rPr>
              <a:t>Azira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8541" y="8594852"/>
            <a:ext cx="1209675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6690" algn="l"/>
              </a:tabLst>
            </a:pPr>
            <a:r>
              <a:rPr dirty="0" sz="1100" spc="-5">
                <a:latin typeface="Franklin Gothic Book"/>
                <a:cs typeface="Franklin Gothic Book"/>
              </a:rPr>
              <a:t>:	03 – 2078</a:t>
            </a:r>
            <a:r>
              <a:rPr dirty="0" sz="1100" spc="-40">
                <a:latin typeface="Franklin Gothic Book"/>
                <a:cs typeface="Franklin Gothic Book"/>
              </a:rPr>
              <a:t> </a:t>
            </a:r>
            <a:r>
              <a:rPr dirty="0" sz="1100" spc="-5">
                <a:latin typeface="Franklin Gothic Book"/>
                <a:cs typeface="Franklin Gothic Book"/>
              </a:rPr>
              <a:t>8988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186055" algn="l"/>
              </a:tabLst>
            </a:pPr>
            <a:r>
              <a:rPr dirty="0" sz="1100" spc="-5">
                <a:latin typeface="Franklin Gothic Book"/>
                <a:cs typeface="Franklin Gothic Book"/>
              </a:rPr>
              <a:t>:	010 – 3008</a:t>
            </a:r>
            <a:r>
              <a:rPr dirty="0" sz="1100" spc="-30">
                <a:latin typeface="Franklin Gothic Book"/>
                <a:cs typeface="Franklin Gothic Book"/>
              </a:rPr>
              <a:t> </a:t>
            </a:r>
            <a:r>
              <a:rPr dirty="0" sz="1100" spc="-10">
                <a:latin typeface="Franklin Gothic Book"/>
                <a:cs typeface="Franklin Gothic Book"/>
              </a:rPr>
              <a:t>999</a:t>
            </a:r>
            <a:endParaRPr sz="1100">
              <a:latin typeface="Franklin Gothic Book"/>
              <a:cs typeface="Franklin Gothic Book"/>
            </a:endParaRPr>
          </a:p>
          <a:p>
            <a:pPr marL="13335">
              <a:lnSpc>
                <a:spcPct val="100000"/>
              </a:lnSpc>
              <a:tabLst>
                <a:tab pos="186690" algn="l"/>
              </a:tabLst>
            </a:pPr>
            <a:r>
              <a:rPr dirty="0" sz="1100" spc="-5">
                <a:latin typeface="Franklin Gothic Book"/>
                <a:cs typeface="Franklin Gothic Book"/>
              </a:rPr>
              <a:t>:	012 – 6030</a:t>
            </a:r>
            <a:r>
              <a:rPr dirty="0" sz="1100" spc="-30">
                <a:latin typeface="Franklin Gothic Book"/>
                <a:cs typeface="Franklin Gothic Book"/>
              </a:rPr>
              <a:t> </a:t>
            </a:r>
            <a:r>
              <a:rPr dirty="0" sz="1100" spc="-10">
                <a:latin typeface="Franklin Gothic Book"/>
                <a:cs typeface="Franklin Gothic Book"/>
              </a:rPr>
              <a:t>898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4470">
              <a:lnSpc>
                <a:spcPct val="100000"/>
              </a:lnSpc>
              <a:spcBef>
                <a:spcPts val="95"/>
              </a:spcBef>
            </a:pPr>
            <a:r>
              <a:rPr dirty="0" sz="2200" spc="3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dirty="0" sz="2200" spc="3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Photograph </a:t>
            </a:r>
            <a:r>
              <a:rPr dirty="0" spc="-5"/>
              <a:t>– </a:t>
            </a:r>
            <a:r>
              <a:rPr dirty="0" spc="-15"/>
              <a:t>Suite </a:t>
            </a:r>
            <a:r>
              <a:rPr dirty="0" spc="-35"/>
              <a:t>31.04, </a:t>
            </a:r>
            <a:r>
              <a:rPr dirty="0" spc="-25"/>
              <a:t>Level</a:t>
            </a:r>
            <a:r>
              <a:rPr dirty="0" spc="135"/>
              <a:t> </a:t>
            </a:r>
            <a:r>
              <a:rPr dirty="0" spc="-80"/>
              <a:t>31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6858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00500" y="2105405"/>
            <a:ext cx="3086100" cy="637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0" y="2133600"/>
            <a:ext cx="30861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2743200"/>
            <a:ext cx="68580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00500" y="2743200"/>
            <a:ext cx="308610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2000" y="2743200"/>
            <a:ext cx="30861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3886200"/>
            <a:ext cx="6858000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00500" y="4543805"/>
            <a:ext cx="3086100" cy="4853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2000" y="4572000"/>
            <a:ext cx="3086100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00500" y="3886200"/>
            <a:ext cx="3086100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2000" y="3886200"/>
            <a:ext cx="3086100" cy="5623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0" y="5029200"/>
            <a:ext cx="6858000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00500" y="5029200"/>
            <a:ext cx="3086100" cy="1143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2000" y="5029200"/>
            <a:ext cx="30861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200" y="6172200"/>
            <a:ext cx="6858000" cy="1143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00500" y="6982206"/>
            <a:ext cx="3086100" cy="3329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2000" y="7010400"/>
            <a:ext cx="3086100" cy="304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00500" y="6172200"/>
            <a:ext cx="3086100" cy="6858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2000" y="6172200"/>
            <a:ext cx="3086100" cy="7147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7200" y="7315200"/>
            <a:ext cx="6858000" cy="1143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00500" y="7315200"/>
            <a:ext cx="3086100" cy="1143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2000" y="7315200"/>
            <a:ext cx="3086100" cy="11430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7200" y="8458200"/>
            <a:ext cx="6858000" cy="11430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00500" y="8458200"/>
            <a:ext cx="3086100" cy="838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2000" y="8458200"/>
            <a:ext cx="3086100" cy="8671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59789"/>
            <a:ext cx="647509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3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dirty="0" sz="2200" spc="3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Photograph </a:t>
            </a:r>
            <a:r>
              <a:rPr dirty="0" spc="-5"/>
              <a:t>– </a:t>
            </a:r>
            <a:r>
              <a:rPr dirty="0" spc="-15"/>
              <a:t>Suite </a:t>
            </a:r>
            <a:r>
              <a:rPr dirty="0" spc="-10"/>
              <a:t>32.03, </a:t>
            </a:r>
            <a:r>
              <a:rPr dirty="0" spc="-25"/>
              <a:t>Level</a:t>
            </a:r>
            <a:r>
              <a:rPr dirty="0" spc="120"/>
              <a:t> </a:t>
            </a:r>
            <a:r>
              <a:rPr dirty="0" spc="-10"/>
              <a:t>32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6858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88308" y="2057400"/>
            <a:ext cx="3098291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1708" y="2057400"/>
            <a:ext cx="3098292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2743200"/>
            <a:ext cx="68580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88308" y="2743200"/>
            <a:ext cx="3098291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708" y="2743200"/>
            <a:ext cx="3098292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3886200"/>
            <a:ext cx="6858000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88308" y="4572000"/>
            <a:ext cx="3098291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1708" y="4572000"/>
            <a:ext cx="3098292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88308" y="3886200"/>
            <a:ext cx="3098291" cy="495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1708" y="3886200"/>
            <a:ext cx="3098292" cy="495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0" y="5029200"/>
            <a:ext cx="6858000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88308" y="5029200"/>
            <a:ext cx="3098291" cy="1143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1708" y="5029200"/>
            <a:ext cx="3098292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200" y="6172200"/>
            <a:ext cx="6858000" cy="1143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88308" y="6172200"/>
            <a:ext cx="3098291" cy="723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1708" y="6172200"/>
            <a:ext cx="3098292" cy="723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1708" y="7086600"/>
            <a:ext cx="3098292" cy="228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88308" y="7086600"/>
            <a:ext cx="3098291" cy="228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7200" y="7315200"/>
            <a:ext cx="6858000" cy="1143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1708" y="7315200"/>
            <a:ext cx="3098292" cy="1143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88308" y="7315200"/>
            <a:ext cx="3098291" cy="11430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7200" y="8458200"/>
            <a:ext cx="6858000" cy="11430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1708" y="8458200"/>
            <a:ext cx="3098292" cy="9525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88308" y="8458200"/>
            <a:ext cx="3098291" cy="952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Dennis</dc:creator>
  <dc:title>Microsoft PowerPoint - Fact Sheet - Fully Fitted Office 31 &amp; 32, Menara KH</dc:title>
  <dcterms:created xsi:type="dcterms:W3CDTF">2020-01-10T05:32:12Z</dcterms:created>
  <dcterms:modified xsi:type="dcterms:W3CDTF">2020-01-10T05:32:12Z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2020-01-10T00:00:00Z</vt:filetime>
  </property>
</Properties>
</file>